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82" r:id="rId1"/>
  </p:sldMasterIdLst>
  <p:sldIdLst>
    <p:sldId id="256" r:id="rId2"/>
    <p:sldId id="257" r:id="rId3"/>
    <p:sldId id="258" r:id="rId4"/>
    <p:sldId id="279" r:id="rId5"/>
    <p:sldId id="260" r:id="rId6"/>
    <p:sldId id="265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8" r:id="rId16"/>
    <p:sldId id="262" r:id="rId17"/>
    <p:sldId id="261" r:id="rId18"/>
    <p:sldId id="264" r:id="rId19"/>
    <p:sldId id="276" r:id="rId20"/>
    <p:sldId id="277" r:id="rId21"/>
    <p:sldId id="263" r:id="rId22"/>
    <p:sldId id="267" r:id="rId23"/>
  </p:sldIdLst>
  <p:sldSz cx="9144000" cy="6858000" type="screen4x3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-19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smtClean="0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789C0F2-17E0-497A-9BBE-0C73201AAFE3}" type="slidenum">
              <a:rPr lang="en-US" smtClean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6D27-05B2-6B4C-984B-FC4B35F60D72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6D27-05B2-6B4C-984B-FC4B35F60D72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6D27-05B2-6B4C-984B-FC4B35F60D72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316D27-05B2-6B4C-984B-FC4B35F60D72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6D27-05B2-6B4C-984B-FC4B35F60D72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de-CH" smtClean="0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6D27-05B2-6B4C-984B-FC4B35F60D72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6D27-05B2-6B4C-984B-FC4B35F60D72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16D27-05B2-6B4C-984B-FC4B35F60D72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AA957AF-53C0-420B-9C2D-77DB1416566C}" type="slidenum">
              <a:rPr kumimoji="0" lang="en-US" smtClean="0"/>
              <a:pPr eaLnBrk="1" latinLnBrk="0" hangingPunct="1"/>
              <a:t>‹Nr.›</a:t>
            </a:fld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mtClean="0"/>
              <a:t>Mastertitelformat bearbeiten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CH" smtClean="0"/>
              <a:t>Bild auf Platzhalter ziehen oder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 smtClean="0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F316D27-05B2-6B4C-984B-FC4B35F60D72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CH" smtClean="0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CH" smtClean="0"/>
              <a:t>Mastertextformat bearbeiten</a:t>
            </a:r>
          </a:p>
          <a:p>
            <a:pPr lvl="1"/>
            <a:r>
              <a:rPr lang="de-CH" smtClean="0"/>
              <a:t>Zweite Ebene</a:t>
            </a:r>
          </a:p>
          <a:p>
            <a:pPr lvl="2"/>
            <a:r>
              <a:rPr lang="de-CH" smtClean="0"/>
              <a:t>Dritte Ebene</a:t>
            </a:r>
          </a:p>
          <a:p>
            <a:pPr lvl="3"/>
            <a:r>
              <a:rPr lang="de-CH" smtClean="0"/>
              <a:t>Vierte Ebene</a:t>
            </a:r>
          </a:p>
          <a:p>
            <a:pPr lvl="4"/>
            <a:r>
              <a:rPr lang="de-CH" smtClean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7B4ACEDD-3EF8-2445-81D7-471110F3FCFB}" type="datetimeFigureOut">
              <a:rPr lang="de-DE" smtClean="0"/>
              <a:t>14.01.14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4F316D27-05B2-6B4C-984B-FC4B35F60D72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3" r:id="rId1"/>
    <p:sldLayoutId id="2147483984" r:id="rId2"/>
    <p:sldLayoutId id="2147483985" r:id="rId3"/>
    <p:sldLayoutId id="2147483986" r:id="rId4"/>
    <p:sldLayoutId id="2147483987" r:id="rId5"/>
    <p:sldLayoutId id="2147483988" r:id="rId6"/>
    <p:sldLayoutId id="2147483989" r:id="rId7"/>
    <p:sldLayoutId id="2147483990" r:id="rId8"/>
    <p:sldLayoutId id="2147483991" r:id="rId9"/>
    <p:sldLayoutId id="2147483992" r:id="rId10"/>
    <p:sldLayoutId id="214748399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Relationship Id="rId3" Type="http://schemas.openxmlformats.org/officeDocument/2006/relationships/image" Target="../media/image20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8000" dirty="0" err="1" smtClean="0"/>
              <a:t>Door</a:t>
            </a:r>
            <a:r>
              <a:rPr lang="de-DE" sz="8000" dirty="0" smtClean="0"/>
              <a:t> </a:t>
            </a:r>
            <a:r>
              <a:rPr lang="de-DE" sz="8000" dirty="0" err="1" smtClean="0"/>
              <a:t>Tracked</a:t>
            </a:r>
            <a:r>
              <a:rPr lang="de-DE" sz="8000" dirty="0" smtClean="0"/>
              <a:t> AR</a:t>
            </a:r>
            <a:endParaRPr lang="de-DE" sz="8000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Mato Ilic &amp; David </a:t>
            </a:r>
            <a:r>
              <a:rPr lang="de-DE" dirty="0" err="1" smtClean="0"/>
              <a:t>Kron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47891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dirty="0"/>
              <a:t>Kanten suchen &amp; optimieren</a:t>
            </a:r>
            <a:endParaRPr lang="de-DE" dirty="0" smtClean="0"/>
          </a:p>
        </p:txBody>
      </p:sp>
      <p:pic>
        <p:nvPicPr>
          <p:cNvPr id="4" name="Bild 3" descr="seg-categoriz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00" y="2210400"/>
            <a:ext cx="3240000" cy="452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718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dirty="0"/>
              <a:t>Kanten suchen &amp; optimieren</a:t>
            </a:r>
            <a:endParaRPr lang="de-DE" dirty="0" smtClean="0"/>
          </a:p>
        </p:txBody>
      </p:sp>
      <p:pic>
        <p:nvPicPr>
          <p:cNvPr id="3" name="Bild 2" descr="seg-jo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00" y="2210400"/>
            <a:ext cx="3240000" cy="453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65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dirty="0"/>
              <a:t>Kanten suchen &amp; optimieren</a:t>
            </a:r>
            <a:endParaRPr lang="de-DE" dirty="0" smtClean="0"/>
          </a:p>
        </p:txBody>
      </p:sp>
      <p:pic>
        <p:nvPicPr>
          <p:cNvPr id="4" name="Bild 3" descr="seg-gro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00" y="2210400"/>
            <a:ext cx="3240000" cy="452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27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3"/>
            </a:pPr>
            <a:r>
              <a:rPr lang="de-DE" dirty="0"/>
              <a:t>Kandidaten suchen &amp; evaluieren</a:t>
            </a:r>
            <a:endParaRPr lang="de-DE" dirty="0" smtClean="0"/>
          </a:p>
        </p:txBody>
      </p:sp>
      <p:pic>
        <p:nvPicPr>
          <p:cNvPr id="3" name="Bild 2" descr="seg-detect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00" y="2210400"/>
            <a:ext cx="3240000" cy="4529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4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4"/>
            </a:pPr>
            <a:r>
              <a:rPr lang="de-DE" dirty="0" smtClean="0"/>
              <a:t>Perspektive bestimmen</a:t>
            </a:r>
            <a:endParaRPr lang="de-DE" dirty="0" smtClean="0"/>
          </a:p>
        </p:txBody>
      </p:sp>
      <p:pic>
        <p:nvPicPr>
          <p:cNvPr id="4" name="Bild 3" descr="IMG_098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85" y="2210400"/>
            <a:ext cx="2610509" cy="3915763"/>
          </a:xfrm>
          <a:prstGeom prst="rect">
            <a:avLst/>
          </a:prstGeom>
        </p:spPr>
      </p:pic>
      <p:pic>
        <p:nvPicPr>
          <p:cNvPr id="6" name="Bild 5" descr="IMG_097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520" y="2210400"/>
            <a:ext cx="2628000" cy="39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6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5"/>
            </a:pPr>
            <a:r>
              <a:rPr lang="de-DE" dirty="0" smtClean="0"/>
              <a:t>Szene rendern</a:t>
            </a:r>
            <a:endParaRPr lang="de-DE" dirty="0" smtClean="0"/>
          </a:p>
        </p:txBody>
      </p:sp>
      <p:pic>
        <p:nvPicPr>
          <p:cNvPr id="7" name="Bild 6" descr="rendered-sce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445" y="1661160"/>
            <a:ext cx="3343910" cy="5058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80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</a:t>
            </a:r>
            <a:endParaRPr lang="de-DE" dirty="0"/>
          </a:p>
        </p:txBody>
      </p:sp>
      <p:pic>
        <p:nvPicPr>
          <p:cNvPr id="3" name="Bild 2" descr="1370564477_settings-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612" y="1665193"/>
            <a:ext cx="2729880" cy="2729880"/>
          </a:xfrm>
          <a:prstGeom prst="rect">
            <a:avLst/>
          </a:prstGeom>
        </p:spPr>
      </p:pic>
      <p:pic>
        <p:nvPicPr>
          <p:cNvPr id="4" name="Bild 3" descr="1370564477_settings-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14240">
            <a:off x="2678171" y="3474427"/>
            <a:ext cx="2729880" cy="272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8619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Ergebnis</a:t>
            </a:r>
            <a:endParaRPr lang="de-DE" dirty="0"/>
          </a:p>
        </p:txBody>
      </p:sp>
      <p:pic>
        <p:nvPicPr>
          <p:cNvPr id="3" name="Bild 2" descr="door-anima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734" y="1524318"/>
            <a:ext cx="3326666" cy="503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311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Einsatz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de-DE" dirty="0" smtClean="0"/>
              <a:t>Navigation</a:t>
            </a:r>
          </a:p>
          <a:p>
            <a:endParaRPr lang="de-DE" dirty="0" smtClean="0"/>
          </a:p>
          <a:p>
            <a:pPr marL="342900" indent="-342900">
              <a:buFont typeface="Arial"/>
              <a:buChar char="•"/>
            </a:pPr>
            <a:endParaRPr lang="de-DE" dirty="0"/>
          </a:p>
        </p:txBody>
      </p:sp>
      <p:pic>
        <p:nvPicPr>
          <p:cNvPr id="4" name="Bild 3" descr="sausalito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2245043"/>
            <a:ext cx="5821680" cy="388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46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Einsatz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de-DE" dirty="0" smtClean="0"/>
              <a:t>Medizin</a:t>
            </a:r>
          </a:p>
          <a:p>
            <a:endParaRPr lang="de-DE" dirty="0" smtClean="0"/>
          </a:p>
          <a:p>
            <a:pPr marL="342900" indent="-342900">
              <a:buFont typeface="Arial"/>
              <a:buChar char="•"/>
            </a:pPr>
            <a:endParaRPr lang="de-DE" dirty="0"/>
          </a:p>
        </p:txBody>
      </p:sp>
      <p:pic>
        <p:nvPicPr>
          <p:cNvPr id="5" name="Bild 4" descr="08048f35c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2196827"/>
            <a:ext cx="5455920" cy="408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034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de-DE" dirty="0" smtClean="0"/>
              <a:t>Woraus besteht das Projekt?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/>
              <a:t>Was ist </a:t>
            </a:r>
            <a:r>
              <a:rPr lang="de-DE" dirty="0" err="1" smtClean="0"/>
              <a:t>Augmented</a:t>
            </a:r>
            <a:r>
              <a:rPr lang="de-DE" dirty="0" smtClean="0"/>
              <a:t> Reality?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/>
              <a:t>Wie wurde es umgesetzt?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/>
              <a:t>Wie funktioniert es?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/>
              <a:t>Was ist rausgekommen?</a:t>
            </a:r>
          </a:p>
          <a:p>
            <a:pPr marL="342900" indent="-342900">
              <a:buFont typeface="Arial"/>
              <a:buChar char="•"/>
            </a:pPr>
            <a:r>
              <a:rPr lang="de-DE" dirty="0" smtClean="0"/>
              <a:t>Was ist das Potential</a:t>
            </a:r>
            <a:r>
              <a:rPr lang="de-DE" dirty="0" smtClean="0"/>
              <a:t>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215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Einsatz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de-DE" dirty="0" smtClean="0"/>
              <a:t>Marketing</a:t>
            </a:r>
          </a:p>
          <a:p>
            <a:endParaRPr lang="de-DE" dirty="0" smtClean="0"/>
          </a:p>
          <a:p>
            <a:pPr marL="342900" indent="-342900">
              <a:buFont typeface="Arial"/>
              <a:buChar char="•"/>
            </a:pPr>
            <a:endParaRPr lang="de-DE" dirty="0"/>
          </a:p>
        </p:txBody>
      </p:sp>
      <p:pic>
        <p:nvPicPr>
          <p:cNvPr id="4" name="Bild 3" descr="augmented-reality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40" y="2294890"/>
            <a:ext cx="5715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348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</a:t>
            </a:r>
            <a:endParaRPr lang="de-DE" dirty="0"/>
          </a:p>
        </p:txBody>
      </p:sp>
      <p:pic>
        <p:nvPicPr>
          <p:cNvPr id="4" name="Inhaltsplatzhalter 3" descr="google-glas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" r="998"/>
          <a:stretch>
            <a:fillRect/>
          </a:stretch>
        </p:blipFill>
        <p:spPr>
          <a:xfrm>
            <a:off x="3667760" y="624841"/>
            <a:ext cx="4704080" cy="2699946"/>
          </a:xfrm>
        </p:spPr>
      </p:pic>
      <p:pic>
        <p:nvPicPr>
          <p:cNvPr id="5" name="Bild 4" descr="home_fut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480" y="3619183"/>
            <a:ext cx="6736080" cy="2631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50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Alles klar?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3205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Projekt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de-DE" dirty="0" err="1" smtClean="0"/>
              <a:t>Augmented</a:t>
            </a:r>
            <a:r>
              <a:rPr lang="de-DE" dirty="0" smtClean="0"/>
              <a:t> </a:t>
            </a:r>
            <a:r>
              <a:rPr lang="de-DE" dirty="0"/>
              <a:t>Reality App</a:t>
            </a:r>
          </a:p>
          <a:p>
            <a:pPr marL="342900" indent="-342900">
              <a:buFont typeface="Arial"/>
              <a:buChar char="•"/>
            </a:pPr>
            <a:r>
              <a:rPr lang="de-DE" dirty="0"/>
              <a:t>Erkennung von Türen</a:t>
            </a:r>
          </a:p>
          <a:p>
            <a:pPr marL="342900" indent="-342900">
              <a:buFont typeface="Arial"/>
              <a:buChar char="•"/>
            </a:pPr>
            <a:r>
              <a:rPr lang="de-DE" dirty="0"/>
              <a:t>Perspektivisches Rendern von </a:t>
            </a:r>
            <a:r>
              <a:rPr lang="de-DE" dirty="0" smtClean="0"/>
              <a:t>Objekten (</a:t>
            </a:r>
            <a:r>
              <a:rPr lang="de-DE" dirty="0"/>
              <a:t>3D-Modell)</a:t>
            </a:r>
          </a:p>
          <a:p>
            <a:pPr marL="342900" indent="-342900">
              <a:buFont typeface="Arial"/>
              <a:buChar char="•"/>
            </a:pPr>
            <a:r>
              <a:rPr lang="de-DE" dirty="0"/>
              <a:t>Lauffähig auf </a:t>
            </a:r>
            <a:r>
              <a:rPr lang="de-DE" dirty="0" smtClean="0"/>
              <a:t>verschiedenen Plattformen</a:t>
            </a:r>
            <a:endParaRPr lang="de-DE" dirty="0"/>
          </a:p>
          <a:p>
            <a:pPr marL="800100" lvl="1" indent="-342900">
              <a:buFont typeface="Arial"/>
              <a:buChar char="•"/>
            </a:pPr>
            <a:r>
              <a:rPr lang="de-DE" smtClean="0"/>
              <a:t>Windows </a:t>
            </a:r>
            <a:r>
              <a:rPr lang="de-DE" dirty="0" smtClean="0"/>
              <a:t>und Mac OS X</a:t>
            </a:r>
            <a:endParaRPr lang="de-DE" dirty="0"/>
          </a:p>
          <a:p>
            <a:pPr marL="342900" indent="-342900">
              <a:buFont typeface="Arial"/>
              <a:buChar char="•"/>
            </a:pPr>
            <a:r>
              <a:rPr lang="de-DE" dirty="0"/>
              <a:t>Vereint vieles aus dem Bereich CPVR:</a:t>
            </a:r>
          </a:p>
          <a:p>
            <a:pPr marL="800100" lvl="1" indent="-342900">
              <a:buFont typeface="Arial"/>
              <a:buChar char="•"/>
            </a:pPr>
            <a:r>
              <a:rPr lang="de-DE" dirty="0"/>
              <a:t>Bildverarbeitung</a:t>
            </a:r>
          </a:p>
          <a:p>
            <a:pPr marL="800100" lvl="1" indent="-342900">
              <a:buFont typeface="Arial"/>
              <a:buChar char="•"/>
            </a:pPr>
            <a:r>
              <a:rPr lang="de-DE" dirty="0"/>
              <a:t>OpenGL</a:t>
            </a:r>
          </a:p>
          <a:p>
            <a:pPr marL="800100" lvl="1" indent="-342900">
              <a:buFont typeface="Arial"/>
              <a:buChar char="•"/>
            </a:pPr>
            <a:r>
              <a:rPr lang="de-DE" dirty="0"/>
              <a:t>C++ </a:t>
            </a:r>
            <a:r>
              <a:rPr lang="de-DE" dirty="0" smtClean="0"/>
              <a:t>Programmierung</a:t>
            </a:r>
          </a:p>
          <a:p>
            <a:pPr marL="342900" indent="-342900">
              <a:buFont typeface="Arial"/>
              <a:buChar char="•"/>
            </a:pPr>
            <a:r>
              <a:rPr lang="de-DE" dirty="0"/>
              <a:t>Grundlage für weitere </a:t>
            </a:r>
            <a:r>
              <a:rPr lang="de-DE" dirty="0" smtClean="0"/>
              <a:t>Projekte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313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Augmented</a:t>
            </a:r>
            <a:r>
              <a:rPr lang="de-DE" dirty="0" smtClean="0"/>
              <a:t> Reality</a:t>
            </a:r>
            <a:endParaRPr lang="de-DE" dirty="0"/>
          </a:p>
        </p:txBody>
      </p:sp>
      <p:pic>
        <p:nvPicPr>
          <p:cNvPr id="4" name="Bild 3" descr="adidas-augmented-realit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20" y="1524318"/>
            <a:ext cx="7294880" cy="485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32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de-DE" dirty="0"/>
              <a:t>Verwendete Technologien:</a:t>
            </a:r>
          </a:p>
          <a:p>
            <a:pPr marL="800100" lvl="1" indent="-342900">
              <a:buFont typeface="Arial"/>
              <a:buChar char="•"/>
            </a:pPr>
            <a:r>
              <a:rPr lang="de-DE" dirty="0"/>
              <a:t>C+</a:t>
            </a:r>
            <a:r>
              <a:rPr lang="de-DE" dirty="0" smtClean="0"/>
              <a:t>+ </a:t>
            </a:r>
          </a:p>
          <a:p>
            <a:pPr marL="800100" lvl="1" indent="-342900">
              <a:buFont typeface="Arial"/>
              <a:buChar char="•"/>
            </a:pPr>
            <a:r>
              <a:rPr lang="de-DE" dirty="0" smtClean="0"/>
              <a:t>OpenCV</a:t>
            </a:r>
            <a:endParaRPr lang="de-DE" dirty="0"/>
          </a:p>
          <a:p>
            <a:pPr marL="800100" lvl="1" indent="-342900">
              <a:buFont typeface="Arial"/>
              <a:buChar char="•"/>
            </a:pPr>
            <a:r>
              <a:rPr lang="de-DE" dirty="0" smtClean="0"/>
              <a:t>OpenGL</a:t>
            </a:r>
            <a:endParaRPr lang="de-DE" dirty="0"/>
          </a:p>
          <a:p>
            <a:pPr marL="800100" lvl="1" indent="-342900">
              <a:buFont typeface="Arial"/>
              <a:buChar char="•"/>
            </a:pPr>
            <a:r>
              <a:rPr lang="de-DE" dirty="0" smtClean="0"/>
              <a:t>GLFW</a:t>
            </a:r>
            <a:endParaRPr lang="de-DE" dirty="0"/>
          </a:p>
          <a:p>
            <a:pPr marL="800100" lvl="1" indent="-342900">
              <a:buFont typeface="Arial"/>
              <a:buChar char="•"/>
            </a:pPr>
            <a:r>
              <a:rPr lang="de-DE" dirty="0" err="1" smtClean="0"/>
              <a:t>Qt</a:t>
            </a:r>
            <a:r>
              <a:rPr lang="de-DE" dirty="0" smtClean="0"/>
              <a:t> Framework / </a:t>
            </a:r>
            <a:r>
              <a:rPr lang="de-DE" dirty="0" err="1" smtClean="0"/>
              <a:t>Creator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7864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 smtClean="0"/>
              <a:t>Kamera </a:t>
            </a:r>
            <a:r>
              <a:rPr lang="de-DE" dirty="0" smtClean="0"/>
              <a:t>kalibrieren</a:t>
            </a:r>
          </a:p>
        </p:txBody>
      </p:sp>
      <p:pic>
        <p:nvPicPr>
          <p:cNvPr id="3" name="Bild 2" descr="chessboard-disort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040" y="2454204"/>
            <a:ext cx="5212080" cy="389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61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de-DE" dirty="0" smtClean="0"/>
              <a:t>Kamera </a:t>
            </a:r>
            <a:r>
              <a:rPr lang="de-DE" dirty="0" smtClean="0"/>
              <a:t>kalibrieren</a:t>
            </a:r>
          </a:p>
        </p:txBody>
      </p:sp>
      <p:pic>
        <p:nvPicPr>
          <p:cNvPr id="4" name="Bild 3" descr="calibr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628478"/>
            <a:ext cx="7771882" cy="256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072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dirty="0"/>
              <a:t>Kanten suchen &amp; optimieren</a:t>
            </a:r>
            <a:endParaRPr lang="de-DE" dirty="0" smtClean="0"/>
          </a:p>
        </p:txBody>
      </p:sp>
      <p:pic>
        <p:nvPicPr>
          <p:cNvPr id="6" name="Bild 5" descr="hough-raw-segment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00" y="2210400"/>
            <a:ext cx="3240000" cy="453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02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Funktionsweise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2"/>
            </a:pPr>
            <a:r>
              <a:rPr lang="de-DE" dirty="0"/>
              <a:t>Kanten suchen &amp; optimieren</a:t>
            </a:r>
            <a:endParaRPr lang="de-DE" dirty="0" smtClean="0"/>
          </a:p>
        </p:txBody>
      </p:sp>
      <p:pic>
        <p:nvPicPr>
          <p:cNvPr id="3" name="Bild 2" descr="seg-ra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18" y="2210226"/>
            <a:ext cx="3240000" cy="452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56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z">
  <a:themeElements>
    <a:clrScheme name="Essenz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z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Essenz.thmx</Template>
  <TotalTime>0</TotalTime>
  <Words>150</Words>
  <Application>Microsoft Macintosh PowerPoint</Application>
  <PresentationFormat>Bildschirmpräsentation (4:3)</PresentationFormat>
  <Paragraphs>58</Paragraphs>
  <Slides>22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3" baseType="lpstr">
      <vt:lpstr>Essenz</vt:lpstr>
      <vt:lpstr>Door Tracked AR</vt:lpstr>
      <vt:lpstr>Inhalt</vt:lpstr>
      <vt:lpstr>Das Projekt</vt:lpstr>
      <vt:lpstr>Augmented Reality</vt:lpstr>
      <vt:lpstr>Architektur</vt:lpstr>
      <vt:lpstr>Funktionsweise</vt:lpstr>
      <vt:lpstr>Funktionsweise</vt:lpstr>
      <vt:lpstr>Funktionsweise</vt:lpstr>
      <vt:lpstr>Funktionsweise</vt:lpstr>
      <vt:lpstr>Funktionsweise</vt:lpstr>
      <vt:lpstr>Funktionsweise</vt:lpstr>
      <vt:lpstr>Funktionsweise</vt:lpstr>
      <vt:lpstr>Funktionsweise</vt:lpstr>
      <vt:lpstr>Funktionsweise</vt:lpstr>
      <vt:lpstr>Funktionsweise</vt:lpstr>
      <vt:lpstr>Ergebnis</vt:lpstr>
      <vt:lpstr>Ergebnis</vt:lpstr>
      <vt:lpstr>Einsatz</vt:lpstr>
      <vt:lpstr>Einsatz</vt:lpstr>
      <vt:lpstr>Einsatz</vt:lpstr>
      <vt:lpstr>Ausblick</vt:lpstr>
      <vt:lpstr>Alles klar?</vt:lpstr>
    </vt:vector>
  </TitlesOfParts>
  <Company>n/a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 Door</dc:title>
  <dc:creator>Mato Ilic</dc:creator>
  <cp:lastModifiedBy>Mato Ilic</cp:lastModifiedBy>
  <cp:revision>18</cp:revision>
  <cp:lastPrinted>2014-01-14T09:16:06Z</cp:lastPrinted>
  <dcterms:created xsi:type="dcterms:W3CDTF">2013-06-06T19:07:54Z</dcterms:created>
  <dcterms:modified xsi:type="dcterms:W3CDTF">2014-01-14T09:16:49Z</dcterms:modified>
</cp:coreProperties>
</file>